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 snapToGrid="0">
      <p:cViewPr varScale="1">
        <p:scale>
          <a:sx n="39" d="100"/>
          <a:sy n="39" d="100"/>
        </p:scale>
        <p:origin x="3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3BB97D-A978-2E4D-4B51-C1D945E17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F62F53B-A826-4B0D-1F1F-723844781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41AE95-7F46-A930-8C8E-DA880AE6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F171F9-23AD-A68D-DA74-25F3DC49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47733A-0BEC-0605-6B55-F2C16F1F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E678CC-3FBC-C5EA-AE52-8E0ADCAA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4D0F471-01A9-3C11-6243-AEBA7AA99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DB2389-05B9-7697-17C6-A6DB7A3D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A34A7F-3535-6205-3A93-D47A678B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920361-135C-DB14-A8C0-DF7500D0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17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AEC6ACF-0295-95D6-364A-A189A9F1D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62283AD-3B68-C5FA-E8FA-11B7F5A61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F92FD4-7D02-EC81-8947-7CE786D7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853A1F-D6CA-77BF-059E-975E4F0C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7749AA-FBB9-B320-801F-470CA038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759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CE0E68-EB3B-2638-DA42-7CD43285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57E37B-AD3F-45D3-5D1C-EEEEC2C7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F25E71-DF03-43A7-A3C5-0231DF8CD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4CEA1D-44F4-61B1-7636-6717CDFF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E18DB3-4E1B-EABC-69A1-680129D2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13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ED237E-16FB-A5A6-6A19-DBBFB668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F6D8FB-FA28-E0A6-E9A0-8862DC3D7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211481-3435-608F-7EB3-464776EE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308F79-3C10-B858-3CC8-30E49EB0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DF2F07-DEAA-0B90-E0FF-7EA9AB8B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40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462135-1BD9-E9C5-AEC8-53349D86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9C5482-23CE-3CB6-FFAC-627186BA1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FDD08A-0D46-5E33-921E-FD6037574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0E3EDE-510F-B949-15DD-36F45F37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97C5FC6-824A-0FD6-B0BD-992A0312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A9AC56-5B3F-1C6F-6B4E-570F7CB6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6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424E65-F3A9-FEBA-E78E-86B7E84C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728BA9-1415-B8E2-F2F7-73601D472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674E51-DE14-9378-7224-B7F31EFCF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6A08E0B-7EAA-823D-B4F9-315095A39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258269-C97C-F0CF-9E73-A7D3DB59C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FE242D1-A456-D37E-9E80-A26C67C5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078C49F-6936-2D7A-6F7A-DEA821B4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25BCB3B-4B4F-E4A2-9262-95256399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88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2FF29-1EE5-7449-DC19-3A2A6EC7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A815C40-1B07-2E2D-C2AD-9CB1C656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6439E9E-139E-8C22-3B90-21B5A0EB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E2203FE-503F-CF80-0D6F-2DE7BFE3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84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30A2DA-5751-36EB-52B8-9437B32E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A588221-66D5-A414-A32E-59E07B87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6B8A42-54C2-3240-A536-F882BC46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1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4D084E-5EEC-54A8-2C2D-28600F93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01C329-EDE6-3B38-8906-FB8DF18D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DA4F9C-B41B-3A17-7994-1C7500720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9FCC6B-6E18-0594-5B7C-353D30D6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506C80-5AD8-8BD1-F3C7-B2141446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56B077-A7F6-3F50-D9D6-CE9FEAA6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11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3F652-6E45-5C49-1E20-DC8B88AE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A0554C8-1FB0-17FE-6947-1AADD79B1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873BB0-0B3A-896E-BDDA-B7EA718C8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A4DD938-B282-0531-8E8E-5525B984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247FFE3-E3A9-6CB9-81A3-AB60499B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0D5FAD-EBDF-9797-B8DF-22F6D7F6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77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3263668-3389-5239-81EC-BB3D58C9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98CE74-3561-9FF5-2759-CD1A3ED41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194663-63CD-73EB-92D7-AB868BD03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84D6-D05A-41C6-9FEB-80F05438ED40}" type="datetimeFigureOut">
              <a:rPr kumimoji="1" lang="ja-JP" altLang="en-US" smtClean="0"/>
              <a:t>2025/3/13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3C046C-1D44-4878-1503-3CAD99DF8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B12C99-E240-651A-6EE6-357672F7B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24A9F-EE73-4A68-987E-DDF2962714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93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4B50501-6EFF-550D-E97D-0710CCCA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D53864A-1994-B8DE-B12A-02947567D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011" y="535053"/>
            <a:ext cx="10202240" cy="3280735"/>
          </a:xfrm>
          <a:solidFill>
            <a:schemeClr val="accent1"/>
          </a:solidFill>
        </p:spPr>
        <p:txBody>
          <a:bodyPr anchor="ctr">
            <a:normAutofit fontScale="90000"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バーチャル大阪ヘルスケア</a:t>
            </a:r>
            <a:br>
              <a:rPr kumimoji="1" lang="en-US" altLang="ja-JP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パビリオン</a:t>
            </a:r>
            <a:br>
              <a:rPr kumimoji="1" lang="en-US" altLang="ja-JP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Virtual Osaka Healthcare Pavilion</a:t>
            </a:r>
            <a:endParaRPr kumimoji="1" lang="ja-JP" altLang="en-US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8241CE5-B4E9-CCC9-00D3-1AF795DBB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6235" y="4381662"/>
            <a:ext cx="8039530" cy="1284351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アプリ「</a:t>
            </a:r>
            <a:r>
              <a:rPr kumimoji="1"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REALITY</a:t>
            </a:r>
            <a:r>
              <a:rPr kumimoji="1"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」での展示会の見方</a:t>
            </a:r>
            <a:endParaRPr kumimoji="1" lang="en-US" altLang="ja-JP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to access the exhibition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92912B-94A8-6B8D-0E04-BB8DF874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995" y="6102171"/>
            <a:ext cx="1260000" cy="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2B7F4F-A0FE-D353-C041-2DEFDE88CB30}"/>
              </a:ext>
            </a:extLst>
          </p:cNvPr>
          <p:cNvSpPr txBox="1"/>
          <p:nvPr/>
        </p:nvSpPr>
        <p:spPr>
          <a:xfrm>
            <a:off x="1400705" y="266521"/>
            <a:ext cx="9390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展示会の見方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How to access the </a:t>
            </a:r>
            <a:r>
              <a:rPr lang="en-US" altLang="ja-JP" sz="32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extibition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CD0B09-73EF-94C2-2608-F5D003B8272E}"/>
              </a:ext>
            </a:extLst>
          </p:cNvPr>
          <p:cNvSpPr txBox="1"/>
          <p:nvPr/>
        </p:nvSpPr>
        <p:spPr>
          <a:xfrm>
            <a:off x="495694" y="1659285"/>
            <a:ext cx="112006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①アプリをダウンロード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First, install </a:t>
            </a:r>
            <a:r>
              <a:rPr lang="en-US" altLang="ja-JP" sz="2800" b="1" i="0" dirty="0">
                <a:solidFill>
                  <a:srgbClr val="11111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"REALITY“ from app store</a:t>
            </a:r>
          </a:p>
          <a:p>
            <a:endParaRPr lang="en-US" altLang="ja-JP" sz="2800" b="1" i="0" dirty="0">
              <a:solidFill>
                <a:srgbClr val="11111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②アバターを作成したら、登録完了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After creating your avatar, your registration is complete</a:t>
            </a:r>
          </a:p>
          <a:p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③「ワールド」タブから「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バーチャル大阪パビリオン</a:t>
            </a: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」をタップ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Tap </a:t>
            </a:r>
            <a:r>
              <a:rPr lang="en-US" altLang="ja-JP" sz="2800" b="1" i="0" dirty="0">
                <a:solidFill>
                  <a:srgbClr val="11111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“Virtual Osaka Pavilion“ from the “World“ tab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82DF523-4F2F-267D-E592-1661726B9BDD}"/>
              </a:ext>
            </a:extLst>
          </p:cNvPr>
          <p:cNvCxnSpPr/>
          <p:nvPr/>
        </p:nvCxnSpPr>
        <p:spPr>
          <a:xfrm>
            <a:off x="-5" y="130740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5AC99DE3-8A75-F76D-8927-CC024C0AE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911" y="1620514"/>
            <a:ext cx="1479480" cy="14281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5223F6B-793C-8A8B-C477-50B04A29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654" y="1620514"/>
            <a:ext cx="1565856" cy="14281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AD4EA7E-7BD8-5D9D-51D2-5D1426402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995" y="6102171"/>
            <a:ext cx="1260000" cy="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47A842-DCBF-E3CE-FD2A-1AA5428E8E8A}"/>
              </a:ext>
            </a:extLst>
          </p:cNvPr>
          <p:cNvSpPr txBox="1"/>
          <p:nvPr/>
        </p:nvSpPr>
        <p:spPr>
          <a:xfrm>
            <a:off x="326258" y="138970"/>
            <a:ext cx="11539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出展社の見方</a:t>
            </a:r>
            <a:endParaRPr kumimoji="1"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Exhibitor’s perspective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大阪バーチャル展示会の入り方">
            <a:hlinkClick r:id="" action="ppaction://media"/>
            <a:extLst>
              <a:ext uri="{FF2B5EF4-FFF2-40B4-BE49-F238E27FC236}">
                <a16:creationId xmlns:a16="http://schemas.microsoft.com/office/drawing/2014/main" id="{B67193D2-1129-52E4-EF08-5E94AF1AC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7414" y="1315094"/>
            <a:ext cx="5640512" cy="5542906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54351F3-5D59-33C3-5A5F-B81A579AFEBC}"/>
              </a:ext>
            </a:extLst>
          </p:cNvPr>
          <p:cNvSpPr/>
          <p:nvPr/>
        </p:nvSpPr>
        <p:spPr>
          <a:xfrm>
            <a:off x="8127659" y="1612729"/>
            <a:ext cx="523982" cy="513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749FD1F-D586-A940-155B-C59550E69B94}"/>
              </a:ext>
            </a:extLst>
          </p:cNvPr>
          <p:cNvSpPr/>
          <p:nvPr/>
        </p:nvSpPr>
        <p:spPr>
          <a:xfrm>
            <a:off x="3422041" y="4611966"/>
            <a:ext cx="1089060" cy="515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76925E2-5A22-8F08-58CF-BA07F9E544EC}"/>
              </a:ext>
            </a:extLst>
          </p:cNvPr>
          <p:cNvCxnSpPr>
            <a:stCxn id="4" idx="6"/>
          </p:cNvCxnSpPr>
          <p:nvPr/>
        </p:nvCxnSpPr>
        <p:spPr>
          <a:xfrm>
            <a:off x="8651641" y="1869583"/>
            <a:ext cx="647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E8289B8-C5B5-E42D-1625-D001B2A31331}"/>
              </a:ext>
            </a:extLst>
          </p:cNvPr>
          <p:cNvCxnSpPr>
            <a:cxnSpLocks/>
          </p:cNvCxnSpPr>
          <p:nvPr/>
        </p:nvCxnSpPr>
        <p:spPr>
          <a:xfrm flipH="1">
            <a:off x="2876974" y="4857414"/>
            <a:ext cx="522269" cy="1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90D750-B949-E5C9-4027-B1E100944733}"/>
              </a:ext>
            </a:extLst>
          </p:cNvPr>
          <p:cNvSpPr txBox="1"/>
          <p:nvPr/>
        </p:nvSpPr>
        <p:spPr>
          <a:xfrm>
            <a:off x="9329736" y="1612729"/>
            <a:ext cx="2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退出ボタン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Exit button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0B4DDC-7914-FAF4-3526-5780ACD5FC2C}"/>
              </a:ext>
            </a:extLst>
          </p:cNvPr>
          <p:cNvSpPr txBox="1"/>
          <p:nvPr/>
        </p:nvSpPr>
        <p:spPr>
          <a:xfrm>
            <a:off x="209598" y="4515733"/>
            <a:ext cx="267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人称視点切替ボタン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FPS s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witch button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F227F21-D1D0-9C3A-78B8-F931F63EF44D}"/>
              </a:ext>
            </a:extLst>
          </p:cNvPr>
          <p:cNvCxnSpPr/>
          <p:nvPr/>
        </p:nvCxnSpPr>
        <p:spPr>
          <a:xfrm>
            <a:off x="0" y="121618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7C8B20A1-0EC8-2F37-119D-C0901BB33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995" y="6102171"/>
            <a:ext cx="1260000" cy="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7057</TotalTime>
  <Words>107</Words>
  <Application>Microsoft Office PowerPoint</Application>
  <PresentationFormat>ワイド画面</PresentationFormat>
  <Paragraphs>21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メイリオ</vt:lpstr>
      <vt:lpstr>游ゴシック</vt:lpstr>
      <vt:lpstr>游ゴシック Light</vt:lpstr>
      <vt:lpstr>Arial</vt:lpstr>
      <vt:lpstr>Office テーマ</vt:lpstr>
      <vt:lpstr>バーチャル大阪ヘルスケア パビリオン Virtual Osaka Healthcare Pavilion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ito takuya</dc:creator>
  <cp:lastModifiedBy>ito takuya</cp:lastModifiedBy>
  <cp:revision>24</cp:revision>
  <dcterms:created xsi:type="dcterms:W3CDTF">2025-01-24T06:46:11Z</dcterms:created>
  <dcterms:modified xsi:type="dcterms:W3CDTF">2025-03-13T08:02:07Z</dcterms:modified>
</cp:coreProperties>
</file>